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14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9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4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64" indent="0" algn="ctr">
              <a:buNone/>
              <a:defRPr sz="2800"/>
            </a:lvl2pPr>
            <a:lvl3pPr marL="1280128" indent="0" algn="ctr">
              <a:buNone/>
              <a:defRPr sz="2520"/>
            </a:lvl3pPr>
            <a:lvl4pPr marL="1920192" indent="0" algn="ctr">
              <a:buNone/>
              <a:defRPr sz="2240"/>
            </a:lvl4pPr>
            <a:lvl5pPr marL="2560256" indent="0" algn="ctr">
              <a:buNone/>
              <a:defRPr sz="2240"/>
            </a:lvl5pPr>
            <a:lvl6pPr marL="3200320" indent="0" algn="ctr">
              <a:buNone/>
              <a:defRPr sz="2240"/>
            </a:lvl6pPr>
            <a:lvl7pPr marL="3840384" indent="0" algn="ctr">
              <a:buNone/>
              <a:defRPr sz="2240"/>
            </a:lvl7pPr>
            <a:lvl8pPr marL="4480448" indent="0" algn="ctr">
              <a:buNone/>
              <a:defRPr sz="2240"/>
            </a:lvl8pPr>
            <a:lvl9pPr marL="5120512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8115-D910-42F6-8302-B4CCFE83902D}" type="datetimeFigureOut">
              <a:rPr lang="en-GB" smtClean="0"/>
              <a:t>15.05.2023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884B-4703-4C85-A674-EC8CB8944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51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8115-D910-42F6-8302-B4CCFE83902D}" type="datetimeFigureOut">
              <a:rPr lang="en-GB" smtClean="0"/>
              <a:t>15.05.2023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884B-4703-4C85-A674-EC8CB8944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499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8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3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8115-D910-42F6-8302-B4CCFE83902D}" type="datetimeFigureOut">
              <a:rPr lang="en-GB" smtClean="0"/>
              <a:t>15.05.2023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884B-4703-4C85-A674-EC8CB8944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99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8115-D910-42F6-8302-B4CCFE83902D}" type="datetimeFigureOut">
              <a:rPr lang="en-GB" smtClean="0"/>
              <a:t>15.05.2023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884B-4703-4C85-A674-EC8CB8944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490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6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6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2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192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256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384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448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512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8115-D910-42F6-8302-B4CCFE83902D}" type="datetimeFigureOut">
              <a:rPr lang="en-GB" smtClean="0"/>
              <a:t>15.05.2023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884B-4703-4C85-A674-EC8CB8944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54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1" y="2555876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1" y="2555876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8115-D910-42F6-8302-B4CCFE83902D}" type="datetimeFigureOut">
              <a:rPr lang="en-GB" smtClean="0"/>
              <a:t>15.05.2023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884B-4703-4C85-A674-EC8CB8944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67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9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64" indent="0">
              <a:buNone/>
              <a:defRPr sz="2800" b="1"/>
            </a:lvl2pPr>
            <a:lvl3pPr marL="1280128" indent="0">
              <a:buNone/>
              <a:defRPr sz="2520" b="1"/>
            </a:lvl3pPr>
            <a:lvl4pPr marL="1920192" indent="0">
              <a:buNone/>
              <a:defRPr sz="2240" b="1"/>
            </a:lvl4pPr>
            <a:lvl5pPr marL="2560256" indent="0">
              <a:buNone/>
              <a:defRPr sz="2240" b="1"/>
            </a:lvl5pPr>
            <a:lvl6pPr marL="3200320" indent="0">
              <a:buNone/>
              <a:defRPr sz="2240" b="1"/>
            </a:lvl6pPr>
            <a:lvl7pPr marL="3840384" indent="0">
              <a:buNone/>
              <a:defRPr sz="2240" b="1"/>
            </a:lvl7pPr>
            <a:lvl8pPr marL="4480448" indent="0">
              <a:buNone/>
              <a:defRPr sz="2240" b="1"/>
            </a:lvl8pPr>
            <a:lvl9pPr marL="5120512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6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2" y="2353629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64" indent="0">
              <a:buNone/>
              <a:defRPr sz="2800" b="1"/>
            </a:lvl2pPr>
            <a:lvl3pPr marL="1280128" indent="0">
              <a:buNone/>
              <a:defRPr sz="2520" b="1"/>
            </a:lvl3pPr>
            <a:lvl4pPr marL="1920192" indent="0">
              <a:buNone/>
              <a:defRPr sz="2240" b="1"/>
            </a:lvl4pPr>
            <a:lvl5pPr marL="2560256" indent="0">
              <a:buNone/>
              <a:defRPr sz="2240" b="1"/>
            </a:lvl5pPr>
            <a:lvl6pPr marL="3200320" indent="0">
              <a:buNone/>
              <a:defRPr sz="2240" b="1"/>
            </a:lvl6pPr>
            <a:lvl7pPr marL="3840384" indent="0">
              <a:buNone/>
              <a:defRPr sz="2240" b="1"/>
            </a:lvl7pPr>
            <a:lvl8pPr marL="4480448" indent="0">
              <a:buNone/>
              <a:defRPr sz="2240" b="1"/>
            </a:lvl8pPr>
            <a:lvl9pPr marL="5120512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2" y="3507106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8115-D910-42F6-8302-B4CCFE83902D}" type="datetimeFigureOut">
              <a:rPr lang="en-GB" smtClean="0"/>
              <a:t>15.05.2023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884B-4703-4C85-A674-EC8CB8944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79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8115-D910-42F6-8302-B4CCFE83902D}" type="datetimeFigureOut">
              <a:rPr lang="en-GB" smtClean="0"/>
              <a:t>15.05.2023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884B-4703-4C85-A674-EC8CB8944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37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8115-D910-42F6-8302-B4CCFE83902D}" type="datetimeFigureOut">
              <a:rPr lang="en-GB" smtClean="0"/>
              <a:t>15.05.2023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884B-4703-4C85-A674-EC8CB8944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4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80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8"/>
            <a:ext cx="6480811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80" y="2880361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64" indent="0">
              <a:buNone/>
              <a:defRPr sz="1960"/>
            </a:lvl2pPr>
            <a:lvl3pPr marL="1280128" indent="0">
              <a:buNone/>
              <a:defRPr sz="1680"/>
            </a:lvl3pPr>
            <a:lvl4pPr marL="1920192" indent="0">
              <a:buNone/>
              <a:defRPr sz="1400"/>
            </a:lvl4pPr>
            <a:lvl5pPr marL="2560256" indent="0">
              <a:buNone/>
              <a:defRPr sz="1400"/>
            </a:lvl5pPr>
            <a:lvl6pPr marL="3200320" indent="0">
              <a:buNone/>
              <a:defRPr sz="1400"/>
            </a:lvl6pPr>
            <a:lvl7pPr marL="3840384" indent="0">
              <a:buNone/>
              <a:defRPr sz="1400"/>
            </a:lvl7pPr>
            <a:lvl8pPr marL="4480448" indent="0">
              <a:buNone/>
              <a:defRPr sz="1400"/>
            </a:lvl8pPr>
            <a:lvl9pPr marL="5120512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8115-D910-42F6-8302-B4CCFE83902D}" type="datetimeFigureOut">
              <a:rPr lang="en-GB" smtClean="0"/>
              <a:t>15.05.2023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884B-4703-4C85-A674-EC8CB8944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61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80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8"/>
            <a:ext cx="6480811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64" indent="0">
              <a:buNone/>
              <a:defRPr sz="3920"/>
            </a:lvl2pPr>
            <a:lvl3pPr marL="1280128" indent="0">
              <a:buNone/>
              <a:defRPr sz="3360"/>
            </a:lvl3pPr>
            <a:lvl4pPr marL="1920192" indent="0">
              <a:buNone/>
              <a:defRPr sz="2800"/>
            </a:lvl4pPr>
            <a:lvl5pPr marL="2560256" indent="0">
              <a:buNone/>
              <a:defRPr sz="2800"/>
            </a:lvl5pPr>
            <a:lvl6pPr marL="3200320" indent="0">
              <a:buNone/>
              <a:defRPr sz="2800"/>
            </a:lvl6pPr>
            <a:lvl7pPr marL="3840384" indent="0">
              <a:buNone/>
              <a:defRPr sz="2800"/>
            </a:lvl7pPr>
            <a:lvl8pPr marL="4480448" indent="0">
              <a:buNone/>
              <a:defRPr sz="2800"/>
            </a:lvl8pPr>
            <a:lvl9pPr marL="5120512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80" y="2880361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64" indent="0">
              <a:buNone/>
              <a:defRPr sz="1960"/>
            </a:lvl2pPr>
            <a:lvl3pPr marL="1280128" indent="0">
              <a:buNone/>
              <a:defRPr sz="1680"/>
            </a:lvl3pPr>
            <a:lvl4pPr marL="1920192" indent="0">
              <a:buNone/>
              <a:defRPr sz="1400"/>
            </a:lvl4pPr>
            <a:lvl5pPr marL="2560256" indent="0">
              <a:buNone/>
              <a:defRPr sz="1400"/>
            </a:lvl5pPr>
            <a:lvl6pPr marL="3200320" indent="0">
              <a:buNone/>
              <a:defRPr sz="1400"/>
            </a:lvl6pPr>
            <a:lvl7pPr marL="3840384" indent="0">
              <a:buNone/>
              <a:defRPr sz="1400"/>
            </a:lvl7pPr>
            <a:lvl8pPr marL="4480448" indent="0">
              <a:buNone/>
              <a:defRPr sz="1400"/>
            </a:lvl8pPr>
            <a:lvl9pPr marL="5120512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8115-D910-42F6-8302-B4CCFE83902D}" type="datetimeFigureOut">
              <a:rPr lang="en-GB" smtClean="0"/>
              <a:t>15.05.2023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884B-4703-4C85-A674-EC8CB8944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44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1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1" y="2555876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1" y="8898893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E8115-D910-42F6-8302-B4CCFE83902D}" type="datetimeFigureOut">
              <a:rPr lang="en-GB" smtClean="0"/>
              <a:t>15.05.2023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1" y="8898893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1" y="8898893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E884B-4703-4C85-A674-EC8CB8944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86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28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32" indent="-320032" algn="l" defTabSz="1280128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096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160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24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288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352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416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480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544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64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28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192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256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320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384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448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512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B293A09-0152-DD3E-1736-521A7F79EE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1178" y="1541318"/>
            <a:ext cx="6581922" cy="357678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tr-TR" sz="8000" dirty="0">
                <a:solidFill>
                  <a:schemeClr val="bg1"/>
                </a:solidFill>
              </a:rPr>
              <a:t>Kırmızı ve Yeşil Kapak olarak iki tipi vardır</a:t>
            </a:r>
          </a:p>
          <a:p>
            <a:pPr algn="l"/>
            <a:r>
              <a:rPr lang="tr-TR" sz="8000" dirty="0">
                <a:solidFill>
                  <a:schemeClr val="bg1"/>
                </a:solidFill>
              </a:rPr>
              <a:t>Toprakta fosfor çözme mekanizmasına sahiptir</a:t>
            </a:r>
          </a:p>
          <a:p>
            <a:pPr algn="l"/>
            <a:r>
              <a:rPr lang="tr-TR" sz="8000" dirty="0">
                <a:solidFill>
                  <a:schemeClr val="bg1"/>
                </a:solidFill>
              </a:rPr>
              <a:t>Bitki Gelişme Hormonu salgılar</a:t>
            </a:r>
          </a:p>
          <a:p>
            <a:pPr algn="l"/>
            <a:r>
              <a:rPr lang="tr-TR" sz="8000" dirty="0">
                <a:solidFill>
                  <a:schemeClr val="bg1"/>
                </a:solidFill>
              </a:rPr>
              <a:t>Domates ve sebze de kullanılır</a:t>
            </a:r>
          </a:p>
          <a:p>
            <a:pPr algn="l"/>
            <a:r>
              <a:rPr lang="tr-TR" sz="8000" dirty="0">
                <a:solidFill>
                  <a:schemeClr val="bg1"/>
                </a:solidFill>
              </a:rPr>
              <a:t>Kırmızı Kapak;</a:t>
            </a:r>
          </a:p>
          <a:p>
            <a:pPr algn="l"/>
            <a:r>
              <a:rPr lang="tr-TR" sz="8000" dirty="0">
                <a:solidFill>
                  <a:schemeClr val="bg1"/>
                </a:solidFill>
              </a:rPr>
              <a:t>Tuta ve </a:t>
            </a:r>
            <a:r>
              <a:rPr lang="tr-TR" sz="8000" dirty="0" err="1">
                <a:solidFill>
                  <a:schemeClr val="bg1"/>
                </a:solidFill>
              </a:rPr>
              <a:t>yeşilkurt</a:t>
            </a:r>
            <a:r>
              <a:rPr lang="tr-TR" sz="8000" dirty="0">
                <a:solidFill>
                  <a:schemeClr val="bg1"/>
                </a:solidFill>
              </a:rPr>
              <a:t> düşmanıdır</a:t>
            </a:r>
          </a:p>
          <a:p>
            <a:pPr algn="l"/>
            <a:r>
              <a:rPr lang="tr-TR" sz="8000" dirty="0">
                <a:solidFill>
                  <a:schemeClr val="bg1"/>
                </a:solidFill>
              </a:rPr>
              <a:t>Yeşil Kapak;</a:t>
            </a:r>
          </a:p>
          <a:p>
            <a:pPr algn="l"/>
            <a:r>
              <a:rPr lang="tr-TR" sz="8000" dirty="0">
                <a:solidFill>
                  <a:schemeClr val="bg1"/>
                </a:solidFill>
              </a:rPr>
              <a:t>Kök çürüklüğü ve yaprak hastalıkları düşmanıdır</a:t>
            </a:r>
          </a:p>
          <a:p>
            <a:pPr algn="l"/>
            <a:r>
              <a:rPr lang="tr-TR" sz="8000" dirty="0">
                <a:solidFill>
                  <a:schemeClr val="bg1"/>
                </a:solidFill>
              </a:rPr>
              <a:t>Demir alımını kolaylaştırır</a:t>
            </a:r>
          </a:p>
          <a:p>
            <a:pPr algn="l"/>
            <a:r>
              <a:rPr lang="tr-TR" sz="8000" dirty="0">
                <a:solidFill>
                  <a:schemeClr val="bg1"/>
                </a:solidFill>
              </a:rPr>
              <a:t>6-7 pH da ürün hazırlanır</a:t>
            </a:r>
          </a:p>
          <a:p>
            <a:pPr algn="l"/>
            <a:r>
              <a:rPr lang="tr-TR" sz="8000" dirty="0">
                <a:solidFill>
                  <a:schemeClr val="bg1"/>
                </a:solidFill>
              </a:rPr>
              <a:t>pH düzenleyici olarak sunulmaktadır</a:t>
            </a:r>
          </a:p>
          <a:p>
            <a:pPr algn="l"/>
            <a:r>
              <a:rPr lang="tr-TR" sz="8000" dirty="0">
                <a:solidFill>
                  <a:schemeClr val="bg1"/>
                </a:solidFill>
              </a:rPr>
              <a:t>1 </a:t>
            </a:r>
            <a:r>
              <a:rPr lang="tr-TR" sz="8000" dirty="0" err="1">
                <a:solidFill>
                  <a:schemeClr val="bg1"/>
                </a:solidFill>
              </a:rPr>
              <a:t>lt</a:t>
            </a:r>
            <a:r>
              <a:rPr lang="tr-TR" sz="8000" dirty="0">
                <a:solidFill>
                  <a:schemeClr val="bg1"/>
                </a:solidFill>
              </a:rPr>
              <a:t>, 5 </a:t>
            </a:r>
            <a:r>
              <a:rPr lang="tr-TR" sz="8000" dirty="0" err="1">
                <a:solidFill>
                  <a:schemeClr val="bg1"/>
                </a:solidFill>
              </a:rPr>
              <a:t>lt</a:t>
            </a:r>
            <a:r>
              <a:rPr lang="tr-TR" sz="8000" dirty="0">
                <a:solidFill>
                  <a:schemeClr val="bg1"/>
                </a:solidFill>
              </a:rPr>
              <a:t> ve 20 </a:t>
            </a:r>
            <a:r>
              <a:rPr lang="tr-TR" sz="8000" dirty="0" err="1">
                <a:solidFill>
                  <a:schemeClr val="bg1"/>
                </a:solidFill>
              </a:rPr>
              <a:t>lt</a:t>
            </a:r>
            <a:r>
              <a:rPr lang="tr-TR" sz="8000" dirty="0">
                <a:solidFill>
                  <a:schemeClr val="bg1"/>
                </a:solidFill>
              </a:rPr>
              <a:t> </a:t>
            </a:r>
            <a:r>
              <a:rPr lang="tr-TR" sz="8000" dirty="0" err="1">
                <a:solidFill>
                  <a:schemeClr val="bg1"/>
                </a:solidFill>
              </a:rPr>
              <a:t>lik</a:t>
            </a:r>
            <a:r>
              <a:rPr lang="tr-TR" sz="8000" dirty="0">
                <a:solidFill>
                  <a:schemeClr val="bg1"/>
                </a:solidFill>
              </a:rPr>
              <a:t> bidonlardadır.</a:t>
            </a:r>
          </a:p>
          <a:p>
            <a:endParaRPr lang="en-GB" dirty="0"/>
          </a:p>
        </p:txBody>
      </p:sp>
      <p:pic>
        <p:nvPicPr>
          <p:cNvPr id="7" name="Picture 6" descr="A picture containing text, bottle, cream, food&#10;&#10;Description automatically generated">
            <a:extLst>
              <a:ext uri="{FF2B5EF4-FFF2-40B4-BE49-F238E27FC236}">
                <a16:creationId xmlns:a16="http://schemas.microsoft.com/office/drawing/2014/main" id="{5B9A5580-831B-DFA1-107E-F8E93A7D2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218" y="6197599"/>
            <a:ext cx="2403147" cy="307135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7F0F457-2D9C-5FFD-7648-E9C340894B01}"/>
              </a:ext>
            </a:extLst>
          </p:cNvPr>
          <p:cNvSpPr txBox="1"/>
          <p:nvPr/>
        </p:nvSpPr>
        <p:spPr>
          <a:xfrm>
            <a:off x="2669793" y="1206500"/>
            <a:ext cx="4121385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tr-TR" sz="5400" dirty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masis MT Pro Black" panose="02040A04050005020304" pitchFamily="18" charset="-94"/>
                <a:cs typeface="Aldhabi" panose="01000000000000000000" pitchFamily="2" charset="-78"/>
              </a:rPr>
              <a:t>TOMATUP</a:t>
            </a:r>
            <a:r>
              <a:rPr lang="tr-TR" sz="2500" baseline="10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masis MT Pro Black" panose="02040A04050005020304" pitchFamily="18" charset="-94"/>
                <a:cs typeface="Aldhabi" panose="01000000000000000000" pitchFamily="2" charset="-78"/>
              </a:rPr>
              <a:t>®</a:t>
            </a:r>
            <a:endParaRPr lang="en-GB" sz="2500" baseline="100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Amasis MT Pro Black" panose="02040A04050005020304" pitchFamily="18" charset="-94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2176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65</TotalTime>
  <Words>63</Words>
  <Application>Microsoft Office PowerPoint</Application>
  <PresentationFormat>A3 Paper (297x420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Amasis MT Pro Black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ahmet okumus</dc:creator>
  <cp:lastModifiedBy>ahmet okumus</cp:lastModifiedBy>
  <cp:revision>1</cp:revision>
  <dcterms:created xsi:type="dcterms:W3CDTF">2023-05-15T19:44:48Z</dcterms:created>
  <dcterms:modified xsi:type="dcterms:W3CDTF">2023-05-15T20:50:08Z</dcterms:modified>
</cp:coreProperties>
</file>